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60" r:id="rId6"/>
    <p:sldId id="272" r:id="rId7"/>
    <p:sldId id="273" r:id="rId8"/>
    <p:sldId id="268" r:id="rId9"/>
    <p:sldId id="261" r:id="rId10"/>
    <p:sldId id="262" r:id="rId11"/>
    <p:sldId id="274" r:id="rId12"/>
    <p:sldId id="275" r:id="rId13"/>
    <p:sldId id="270" r:id="rId14"/>
    <p:sldId id="27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A5C-8A5B-41FF-8F82-C40B0577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F7CC2-2395-4F24-9D14-B4A51C404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DE7CA-0F43-4572-976E-77C28D27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1FE4-CF9B-450D-B462-7719AC09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3CD4-872A-4FC4-B5F5-B1C71F25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5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6261-5564-4E2F-B7D3-D55F7BED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90708-5AAA-4DC3-983E-05F0DA08F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AF20-AD2C-4222-A058-9EEB33769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8D4F-DE4C-4BA9-A542-1D996B5B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2C50-C298-4845-B28C-BAE45FD5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26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9845C-E585-43A3-A917-F49902F7F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89C6E-6194-4B69-8E54-61408DE50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59128-2AB7-44AD-9DE5-69EE9115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69E6-14F6-4F18-820B-7749423A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6B3EB-D25E-49DB-9636-A5C6E46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9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5584-1719-47ED-A713-A950B0CB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353B-D6E1-40E3-89D8-E42F97EE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7F5E-F8C5-4565-9FB4-4DF27B99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26E4-C715-4CD8-A8E7-D8AD8DB7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7162-7B5C-4FD5-85E6-26FE6E0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36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2A4E-689D-4B83-B89C-F57791C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CFFFD-9108-4A15-AE8D-08BD18B79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F97B-7992-461D-A3F8-BA47A77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8C85-41A5-4F5A-BDCB-84CE883C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04778-2E4F-4CD8-971C-E3823A30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0F65-6120-4382-B4AD-5F363E8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A58E-3C4A-4C4E-8A12-8AE4E9991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295A8-01C4-4E53-B7A5-CDB03A69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4799D-7212-406F-9D98-78A6B2AA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E9B17-9A40-4180-B4F4-B2C98027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8710-3864-4AA3-B037-B9FABE8B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8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7642-3081-407D-B6C2-F9B3D9A3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8B798-788B-463E-B2A7-8C0CAC49E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F58CB-157D-49C8-8F5D-77ADA3BD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FBBD0-CC17-4B4E-8A37-AEBE93AC3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6EBF2-A0C0-4C33-91CD-72F4CD135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8DF40-2FEA-4727-B4CC-0B87B15E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B14C8-183A-4E86-B5E2-B4D93D02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28366-BD45-4692-A31E-DAE7C323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398A-5268-434C-B81E-AB8B0CE7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4AB8A-70FC-4102-A3D8-402940AA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F7CBC-5900-492F-85A9-A5049E19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C7020-6770-4036-92B8-1BE0F883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75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BD4B0-BB28-4CC5-88EA-8E7F11B8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2965D-3105-4011-9171-7AD186C3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B4A8-E6A5-4368-89AD-60E4B05E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5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56A9-2057-486D-B430-C3BB958B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1D48-E988-48DD-879B-28FDAA40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30084-D3ED-4C36-A319-B7220864C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1627D-2167-41A6-9227-E3199414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910B-BB62-40F8-A175-6B22374C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8236-1FF7-4E22-A7AF-3E7B3C35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83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BBA-77F4-4FA7-9351-6440D422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34741-2EBD-4288-9190-60AA8A7A6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70CB-74B9-4F3A-8EDB-38FCBA63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AFD81-5A5C-47A5-B05F-44631EE4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DA163-3205-4396-94BB-B2CDB22D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9785-7614-4E6E-AAF0-E81D7DEF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27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1E9-86AA-470A-8F06-78C534CE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9BBCB-6F5B-4EFA-98CB-9653439D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19BF-E75D-4747-B24F-747308513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045AB-E7EE-4795-89B1-3AE887D43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89BC-70AD-4E65-83E5-BB96DDCE3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4848A9-6239-424E-BA20-944825C3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63" y="6271347"/>
            <a:ext cx="4451927" cy="485868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Presenter: Pranav Nandeshwar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C0061F-0A4B-4B01-9015-76F3F461D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63" y="4728060"/>
            <a:ext cx="9744363" cy="143856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>
                <a:solidFill>
                  <a:schemeClr val="bg1"/>
                </a:solidFill>
              </a:rPr>
              <a:t>Classifying Wheat Seed: </a:t>
            </a:r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A Comprehensive Guide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134C4D-EFCE-4726-9D14-E00F5A2CE833}"/>
              </a:ext>
            </a:extLst>
          </p:cNvPr>
          <p:cNvSpPr/>
          <p:nvPr/>
        </p:nvSpPr>
        <p:spPr>
          <a:xfrm>
            <a:off x="702257" y="722806"/>
            <a:ext cx="7385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</a:rPr>
              <a:t>Evaluating Machine Learning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59AA1-5616-4686-9D87-2786B31F2E24}"/>
              </a:ext>
            </a:extLst>
          </p:cNvPr>
          <p:cNvSpPr/>
          <p:nvPr/>
        </p:nvSpPr>
        <p:spPr>
          <a:xfrm>
            <a:off x="982140" y="217313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6AF0B-A1AB-4D74-BADD-7E025BD42A8B}"/>
              </a:ext>
            </a:extLst>
          </p:cNvPr>
          <p:cNvSpPr/>
          <p:nvPr/>
        </p:nvSpPr>
        <p:spPr>
          <a:xfrm>
            <a:off x="4522002" y="217313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505F6-B9BA-49D5-9260-EF3CA2446B6F}"/>
              </a:ext>
            </a:extLst>
          </p:cNvPr>
          <p:cNvSpPr/>
          <p:nvPr/>
        </p:nvSpPr>
        <p:spPr>
          <a:xfrm>
            <a:off x="702257" y="2819460"/>
            <a:ext cx="3311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Model Accuracy Comparison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E5623-55FB-4488-AFD2-065FFE00C2C8}"/>
              </a:ext>
            </a:extLst>
          </p:cNvPr>
          <p:cNvSpPr/>
          <p:nvPr/>
        </p:nvSpPr>
        <p:spPr>
          <a:xfrm>
            <a:off x="702257" y="3219570"/>
            <a:ext cx="33112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Comparing the training accuracies of various machine learning models, such as Gaussian Naive Bayes and Support Vector Machine with a Linear Kernel, to assess their performance in predicting varieties.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6998C-181F-49FF-BAED-E5F1D714D430}"/>
              </a:ext>
            </a:extLst>
          </p:cNvPr>
          <p:cNvSpPr/>
          <p:nvPr/>
        </p:nvSpPr>
        <p:spPr>
          <a:xfrm>
            <a:off x="4948808" y="2815465"/>
            <a:ext cx="241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Performance Metrics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A0476-63E2-499F-8C9D-7A0C19221A0F}"/>
              </a:ext>
            </a:extLst>
          </p:cNvPr>
          <p:cNvSpPr/>
          <p:nvPr/>
        </p:nvSpPr>
        <p:spPr>
          <a:xfrm>
            <a:off x="4440354" y="3219570"/>
            <a:ext cx="33112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Discussing the metrics used to evaluate the performance of machine learning model of KNN and its relevance to the dataset under analysis.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33706C-E97A-4F84-8D82-25450BE35454}"/>
              </a:ext>
            </a:extLst>
          </p:cNvPr>
          <p:cNvSpPr/>
          <p:nvPr/>
        </p:nvSpPr>
        <p:spPr>
          <a:xfrm>
            <a:off x="8087612" y="2815465"/>
            <a:ext cx="3431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Challenges and Considerations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97042B-35DD-408E-B588-4C505C44E290}"/>
              </a:ext>
            </a:extLst>
          </p:cNvPr>
          <p:cNvSpPr/>
          <p:nvPr/>
        </p:nvSpPr>
        <p:spPr>
          <a:xfrm>
            <a:off x="8178451" y="3219570"/>
            <a:ext cx="32192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Addressing the challenges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The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Data distribution w.r.t Variety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Comparing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Suitability of different models for the dataset.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5BD3C6-885F-4097-ADD9-C599C26E9AC2}"/>
              </a:ext>
            </a:extLst>
          </p:cNvPr>
          <p:cNvSpPr/>
          <p:nvPr/>
        </p:nvSpPr>
        <p:spPr>
          <a:xfrm>
            <a:off x="8234667" y="2169134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5557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EB372-9502-49E2-8B81-AA424C743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01" y="1248497"/>
            <a:ext cx="5720398" cy="5358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A0041-6551-4039-A9A0-A9B483159625}"/>
              </a:ext>
            </a:extLst>
          </p:cNvPr>
          <p:cNvSpPr/>
          <p:nvPr/>
        </p:nvSpPr>
        <p:spPr>
          <a:xfrm>
            <a:off x="0" y="517041"/>
            <a:ext cx="209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K value vs Error rate</a:t>
            </a:r>
          </a:p>
        </p:txBody>
      </p:sp>
    </p:spTree>
    <p:extLst>
      <p:ext uri="{BB962C8B-B14F-4D97-AF65-F5344CB8AC3E}">
        <p14:creationId xmlns:p14="http://schemas.microsoft.com/office/powerpoint/2010/main" val="145255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A0041-6551-4039-A9A0-A9B483159625}"/>
              </a:ext>
            </a:extLst>
          </p:cNvPr>
          <p:cNvSpPr/>
          <p:nvPr/>
        </p:nvSpPr>
        <p:spPr>
          <a:xfrm>
            <a:off x="0" y="517041"/>
            <a:ext cx="170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Model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9F0FF-7BD0-4E33-9D3A-51BFAAF93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01" y="1153997"/>
            <a:ext cx="8786997" cy="55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54079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D1D32-1A2E-4F08-A625-A4F121BE0C99}"/>
              </a:ext>
            </a:extLst>
          </p:cNvPr>
          <p:cNvSpPr/>
          <p:nvPr/>
        </p:nvSpPr>
        <p:spPr>
          <a:xfrm>
            <a:off x="1824350" y="3075057"/>
            <a:ext cx="8543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Predictive Analysis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33421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A0041-6551-4039-A9A0-A9B483159625}"/>
              </a:ext>
            </a:extLst>
          </p:cNvPr>
          <p:cNvSpPr/>
          <p:nvPr/>
        </p:nvSpPr>
        <p:spPr>
          <a:xfrm>
            <a:off x="0" y="517041"/>
            <a:ext cx="196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Prediction 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0AC9B-42CF-4697-9756-6A0AB362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4" y="1117416"/>
            <a:ext cx="3786909" cy="2044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001EF-2974-4DE8-9C02-D546CB73F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56" y="1914931"/>
            <a:ext cx="7760748" cy="4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3368E-88FA-4505-AB69-B7628284C5B1}"/>
              </a:ext>
            </a:extLst>
          </p:cNvPr>
          <p:cNvSpPr/>
          <p:nvPr/>
        </p:nvSpPr>
        <p:spPr>
          <a:xfrm>
            <a:off x="157019" y="235648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76878-B631-4664-BBBC-ACDD8DB84DC5}"/>
              </a:ext>
            </a:extLst>
          </p:cNvPr>
          <p:cNvSpPr/>
          <p:nvPr/>
        </p:nvSpPr>
        <p:spPr>
          <a:xfrm>
            <a:off x="1912494" y="5159000"/>
            <a:ext cx="2485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Real-World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9D837-CC13-4F38-AA3D-BDDCEEA6B095}"/>
              </a:ext>
            </a:extLst>
          </p:cNvPr>
          <p:cNvSpPr/>
          <p:nvPr/>
        </p:nvSpPr>
        <p:spPr>
          <a:xfrm>
            <a:off x="7794404" y="5159000"/>
            <a:ext cx="228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Future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78815-EA5D-4CFB-9C80-E9E051B18CD2}"/>
              </a:ext>
            </a:extLst>
          </p:cNvPr>
          <p:cNvSpPr/>
          <p:nvPr/>
        </p:nvSpPr>
        <p:spPr>
          <a:xfrm>
            <a:off x="720435" y="5528332"/>
            <a:ext cx="5218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Crop Quality Control</a:t>
            </a:r>
          </a:p>
          <a:p>
            <a:r>
              <a:rPr lang="en-IN" dirty="0"/>
              <a:t>Breeding Programs</a:t>
            </a:r>
          </a:p>
          <a:p>
            <a:r>
              <a:rPr lang="en-IN" dirty="0"/>
              <a:t>Supply Chain Optimization</a:t>
            </a:r>
          </a:p>
          <a:p>
            <a:r>
              <a:rPr lang="en-IN" dirty="0"/>
              <a:t>Market Analysis and Pricing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77741-7C65-4913-988A-A125D3F3E6E1}"/>
              </a:ext>
            </a:extLst>
          </p:cNvPr>
          <p:cNvSpPr/>
          <p:nvPr/>
        </p:nvSpPr>
        <p:spPr>
          <a:xfrm>
            <a:off x="6253022" y="5528331"/>
            <a:ext cx="5035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Integration of Advanced Techniques</a:t>
            </a:r>
          </a:p>
          <a:p>
            <a:r>
              <a:rPr lang="en-IN" dirty="0"/>
              <a:t>Incorporation of Multi-Source Data</a:t>
            </a:r>
          </a:p>
          <a:p>
            <a:r>
              <a:rPr lang="en-IN" dirty="0"/>
              <a:t>Real-Time Data Processing</a:t>
            </a:r>
          </a:p>
          <a:p>
            <a:r>
              <a:rPr lang="en-IN" dirty="0"/>
              <a:t>User-Friendly Interfaces and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D7E6A-F5BF-4C7E-93F8-1C7361D2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92" y="1560945"/>
            <a:ext cx="5248726" cy="35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F6218-A16F-4C97-9614-8503315BA5D1}"/>
              </a:ext>
            </a:extLst>
          </p:cNvPr>
          <p:cNvSpPr/>
          <p:nvPr/>
        </p:nvSpPr>
        <p:spPr>
          <a:xfrm>
            <a:off x="1215514" y="1489424"/>
            <a:ext cx="2744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AC777-1E85-4552-8E33-4944C9872501}"/>
              </a:ext>
            </a:extLst>
          </p:cNvPr>
          <p:cNvSpPr/>
          <p:nvPr/>
        </p:nvSpPr>
        <p:spPr>
          <a:xfrm>
            <a:off x="1215514" y="2413061"/>
            <a:ext cx="435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Contact: pranav.nandeshwar@outlook.com</a:t>
            </a:r>
          </a:p>
        </p:txBody>
      </p:sp>
    </p:spTree>
    <p:extLst>
      <p:ext uri="{BB962C8B-B14F-4D97-AF65-F5344CB8AC3E}">
        <p14:creationId xmlns:p14="http://schemas.microsoft.com/office/powerpoint/2010/main" val="35098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A0BC6-D7D0-49BF-A777-AF37D71010B0}"/>
              </a:ext>
            </a:extLst>
          </p:cNvPr>
          <p:cNvSpPr txBox="1"/>
          <p:nvPr/>
        </p:nvSpPr>
        <p:spPr>
          <a:xfrm>
            <a:off x="1071418" y="1117662"/>
            <a:ext cx="14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/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4354D-AED1-4ED6-AE66-29F668E5BFE6}"/>
              </a:ext>
            </a:extLst>
          </p:cNvPr>
          <p:cNvSpPr txBox="1"/>
          <p:nvPr/>
        </p:nvSpPr>
        <p:spPr>
          <a:xfrm>
            <a:off x="3038764" y="1385516"/>
            <a:ext cx="326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Understanding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D91-5620-48DD-87E3-42059E0FEB0B}"/>
              </a:ext>
            </a:extLst>
          </p:cNvPr>
          <p:cNvSpPr txBox="1"/>
          <p:nvPr/>
        </p:nvSpPr>
        <p:spPr>
          <a:xfrm>
            <a:off x="3038764" y="1773290"/>
            <a:ext cx="408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 Model Performance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6D797-5C91-47E5-B9F9-7527C5822612}"/>
              </a:ext>
            </a:extLst>
          </p:cNvPr>
          <p:cNvSpPr txBox="1"/>
          <p:nvPr/>
        </p:nvSpPr>
        <p:spPr>
          <a:xfrm>
            <a:off x="3038764" y="2161064"/>
            <a:ext cx="51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Predictive Analysis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3485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A0BC6-D7D0-49BF-A777-AF37D71010B0}"/>
              </a:ext>
            </a:extLst>
          </p:cNvPr>
          <p:cNvSpPr txBox="1"/>
          <p:nvPr/>
        </p:nvSpPr>
        <p:spPr>
          <a:xfrm>
            <a:off x="1071418" y="1117662"/>
            <a:ext cx="14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Project Goal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230EA-D010-46FA-9809-3B8FD1FAB0F4}"/>
              </a:ext>
            </a:extLst>
          </p:cNvPr>
          <p:cNvSpPr/>
          <p:nvPr/>
        </p:nvSpPr>
        <p:spPr>
          <a:xfrm>
            <a:off x="3052619" y="1406380"/>
            <a:ext cx="40922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Century" panose="02040604050505020304" pitchFamily="18" charset="0"/>
              </a:rPr>
              <a:t>The goal of this project is to develop a robust and accurate predictive analytics model that classifies wheat seed varieties (Kama, Rosa, and Canadian) based on their physical characteristics. </a:t>
            </a:r>
            <a:endParaRPr lang="en-IN" sz="1200" dirty="0"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07897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2745564" y="3075057"/>
            <a:ext cx="6700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Understanding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1198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1315766" y="4070185"/>
            <a:ext cx="210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Feature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579206" y="270225"/>
            <a:ext cx="599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Exploring Numerical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67427-B638-4152-AAEA-38753CE88C76}"/>
              </a:ext>
            </a:extLst>
          </p:cNvPr>
          <p:cNvSpPr/>
          <p:nvPr/>
        </p:nvSpPr>
        <p:spPr>
          <a:xfrm>
            <a:off x="5144361" y="4070185"/>
            <a:ext cx="190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Data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8F8FC-A2BB-4045-BE57-6126E3266AF1}"/>
              </a:ext>
            </a:extLst>
          </p:cNvPr>
          <p:cNvSpPr/>
          <p:nvPr/>
        </p:nvSpPr>
        <p:spPr>
          <a:xfrm>
            <a:off x="579206" y="4478869"/>
            <a:ext cx="35771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Visualizing the distribution of numerical features such 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Perimeter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Compactness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asymmetry coefficient </a:t>
            </a:r>
          </a:p>
          <a:p>
            <a:pPr lvl="1"/>
            <a:r>
              <a:rPr lang="en-IN" sz="1400" dirty="0"/>
              <a:t>provides insights into the dataset's characteristics.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BFBDD2-D128-4BA6-AA16-DCEB394F7F47}"/>
              </a:ext>
            </a:extLst>
          </p:cNvPr>
          <p:cNvSpPr/>
          <p:nvPr/>
        </p:nvSpPr>
        <p:spPr>
          <a:xfrm>
            <a:off x="4396253" y="4481275"/>
            <a:ext cx="33994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Utilizing histograms, pair plots and boxplots to gain a comprehensive understanding of the dataset's numerical attributes and their variations across different varieties.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2F736-7A2B-4715-953E-75D61522E499}"/>
              </a:ext>
            </a:extLst>
          </p:cNvPr>
          <p:cNvSpPr/>
          <p:nvPr/>
        </p:nvSpPr>
        <p:spPr>
          <a:xfrm>
            <a:off x="8910129" y="4076309"/>
            <a:ext cx="190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Variety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A13CD-C990-4FB5-BA49-4A3D47C8A7F7}"/>
              </a:ext>
            </a:extLst>
          </p:cNvPr>
          <p:cNvSpPr/>
          <p:nvPr/>
        </p:nvSpPr>
        <p:spPr>
          <a:xfrm>
            <a:off x="8591512" y="4478869"/>
            <a:ext cx="254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Using the dataset to predict varieties through machine learning models,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KNeighborsClassifier</a:t>
            </a: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GaussianNB</a:t>
            </a: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SVC</a:t>
            </a:r>
          </a:p>
          <a:p>
            <a:pPr algn="ctr"/>
            <a:r>
              <a:rPr lang="en-IN" sz="1400" dirty="0"/>
              <a:t>showcasing the practical application of the analysis.</a:t>
            </a:r>
          </a:p>
        </p:txBody>
      </p:sp>
    </p:spTree>
    <p:extLst>
      <p:ext uri="{BB962C8B-B14F-4D97-AF65-F5344CB8AC3E}">
        <p14:creationId xmlns:p14="http://schemas.microsoft.com/office/powerpoint/2010/main" val="35456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A6CF1-F236-4EB2-86FF-CFEBDA58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82" y="1112829"/>
            <a:ext cx="8802254" cy="55560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2114A8-34EE-45E0-9CB9-B00743665E79}"/>
              </a:ext>
            </a:extLst>
          </p:cNvPr>
          <p:cNvSpPr/>
          <p:nvPr/>
        </p:nvSpPr>
        <p:spPr>
          <a:xfrm>
            <a:off x="0" y="628010"/>
            <a:ext cx="1668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Plot histograms</a:t>
            </a:r>
          </a:p>
        </p:txBody>
      </p:sp>
    </p:spTree>
    <p:extLst>
      <p:ext uri="{BB962C8B-B14F-4D97-AF65-F5344CB8AC3E}">
        <p14:creationId xmlns:p14="http://schemas.microsoft.com/office/powerpoint/2010/main" val="40271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CEEFA-D481-4F5B-9D17-16684413D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5" y="1144735"/>
            <a:ext cx="7888949" cy="5565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54A55A-1B0A-4DC4-8477-3C0BCEFA67B5}"/>
              </a:ext>
            </a:extLst>
          </p:cNvPr>
          <p:cNvSpPr/>
          <p:nvPr/>
        </p:nvSpPr>
        <p:spPr>
          <a:xfrm>
            <a:off x="0" y="517041"/>
            <a:ext cx="319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Boxplots for features by Variety</a:t>
            </a:r>
          </a:p>
        </p:txBody>
      </p:sp>
    </p:spTree>
    <p:extLst>
      <p:ext uri="{BB962C8B-B14F-4D97-AF65-F5344CB8AC3E}">
        <p14:creationId xmlns:p14="http://schemas.microsoft.com/office/powerpoint/2010/main" val="6071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EBF119-1BFD-4904-BC4B-036400E5D6BE}"/>
              </a:ext>
            </a:extLst>
          </p:cNvPr>
          <p:cNvSpPr/>
          <p:nvPr/>
        </p:nvSpPr>
        <p:spPr>
          <a:xfrm>
            <a:off x="4670275" y="297933"/>
            <a:ext cx="6958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Feature Relationship and Insights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63BE8-CF1B-41EF-B565-56E39C82076B}"/>
              </a:ext>
            </a:extLst>
          </p:cNvPr>
          <p:cNvSpPr/>
          <p:nvPr/>
        </p:nvSpPr>
        <p:spPr>
          <a:xfrm>
            <a:off x="4849053" y="1727681"/>
            <a:ext cx="203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Feature Correlation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C618-47F0-4FC2-AAAD-C685030E4750}"/>
              </a:ext>
            </a:extLst>
          </p:cNvPr>
          <p:cNvSpPr/>
          <p:nvPr/>
        </p:nvSpPr>
        <p:spPr>
          <a:xfrm>
            <a:off x="4849053" y="20970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Exploring the relationships between different numerical features and their potential impact on predicting varieties using machine learning models.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6FF65-5552-44CA-B699-EC97E6DDA2B8}"/>
              </a:ext>
            </a:extLst>
          </p:cNvPr>
          <p:cNvSpPr/>
          <p:nvPr/>
        </p:nvSpPr>
        <p:spPr>
          <a:xfrm>
            <a:off x="4849053" y="3190525"/>
            <a:ext cx="276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Insights from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0CC78-1920-4EBD-B375-C25FF1378520}"/>
              </a:ext>
            </a:extLst>
          </p:cNvPr>
          <p:cNvSpPr/>
          <p:nvPr/>
        </p:nvSpPr>
        <p:spPr>
          <a:xfrm>
            <a:off x="4849053" y="359212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Uncovering key insights from the dataset, including patterns, trends, and potential challenges in predicting varieties based on the available features.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D8367-8CF2-44CF-8D2E-C5ED44CECCB2}"/>
              </a:ext>
            </a:extLst>
          </p:cNvPr>
          <p:cNvSpPr/>
          <p:nvPr/>
        </p:nvSpPr>
        <p:spPr>
          <a:xfrm>
            <a:off x="4849053" y="4683241"/>
            <a:ext cx="237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Data Analysis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92008-9A9D-4698-B78A-9F87A7AD8BCA}"/>
              </a:ext>
            </a:extLst>
          </p:cNvPr>
          <p:cNvSpPr/>
          <p:nvPr/>
        </p:nvSpPr>
        <p:spPr>
          <a:xfrm>
            <a:off x="4849053" y="497711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Highlighting the methods employed to </a:t>
            </a:r>
            <a:r>
              <a:rPr lang="en-IN" sz="1600" dirty="0" err="1"/>
              <a:t>analyze</a:t>
            </a:r>
            <a:r>
              <a:rPr lang="en-IN" sz="1600" dirty="0"/>
              <a:t> the dataset.</a:t>
            </a:r>
          </a:p>
        </p:txBody>
      </p:sp>
    </p:spTree>
    <p:extLst>
      <p:ext uri="{BB962C8B-B14F-4D97-AF65-F5344CB8AC3E}">
        <p14:creationId xmlns:p14="http://schemas.microsoft.com/office/powerpoint/2010/main" val="32708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54079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D1D32-1A2E-4F08-A625-A4F121BE0C99}"/>
              </a:ext>
            </a:extLst>
          </p:cNvPr>
          <p:cNvSpPr/>
          <p:nvPr/>
        </p:nvSpPr>
        <p:spPr>
          <a:xfrm>
            <a:off x="2191726" y="3075057"/>
            <a:ext cx="7808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Model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3526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378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Office Theme</vt:lpstr>
      <vt:lpstr>Classifying Wheat Seed:  A Comprehensive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Student Mental Health:  A Comprehensive Guide</dc:title>
  <dc:creator>Pranav Nandeshwar</dc:creator>
  <cp:lastModifiedBy>Pranav Nandeshwar</cp:lastModifiedBy>
  <cp:revision>17</cp:revision>
  <dcterms:created xsi:type="dcterms:W3CDTF">2024-07-23T07:44:18Z</dcterms:created>
  <dcterms:modified xsi:type="dcterms:W3CDTF">2024-07-25T17:54:14Z</dcterms:modified>
</cp:coreProperties>
</file>